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3" r:id="rId6"/>
    <p:sldId id="264" r:id="rId7"/>
    <p:sldId id="266" r:id="rId8"/>
    <p:sldId id="265" r:id="rId9"/>
    <p:sldId id="268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AAE8-E00D-4418-924E-6063093FA0E5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08A6-90D5-446A-9162-D20E34181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06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AAE8-E00D-4418-924E-6063093FA0E5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08A6-90D5-446A-9162-D20E34181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7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AAE8-E00D-4418-924E-6063093FA0E5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08A6-90D5-446A-9162-D20E34181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5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AAE8-E00D-4418-924E-6063093FA0E5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08A6-90D5-446A-9162-D20E34181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AAE8-E00D-4418-924E-6063093FA0E5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08A6-90D5-446A-9162-D20E34181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62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AAE8-E00D-4418-924E-6063093FA0E5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08A6-90D5-446A-9162-D20E34181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4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AAE8-E00D-4418-924E-6063093FA0E5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08A6-90D5-446A-9162-D20E34181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7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AAE8-E00D-4418-924E-6063093FA0E5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08A6-90D5-446A-9162-D20E34181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15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AAE8-E00D-4418-924E-6063093FA0E5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08A6-90D5-446A-9162-D20E34181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1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AAE8-E00D-4418-924E-6063093FA0E5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08A6-90D5-446A-9162-D20E34181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5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AAE8-E00D-4418-924E-6063093FA0E5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08A6-90D5-446A-9162-D20E34181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5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AAE8-E00D-4418-924E-6063093FA0E5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508A6-90D5-446A-9162-D20E34181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8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82546" y="205695"/>
            <a:ext cx="4086809" cy="1655762"/>
          </a:xfrm>
        </p:spPr>
        <p:txBody>
          <a:bodyPr>
            <a:normAutofit/>
          </a:bodyPr>
          <a:lstStyle/>
          <a:p>
            <a:r>
              <a:rPr lang="ru-RU" sz="9600" b="1" dirty="0">
                <a:solidFill>
                  <a:schemeClr val="bg1"/>
                </a:solidFill>
                <a:cs typeface="Aharoni" panose="02010803020104030203" pitchFamily="2" charset="-79"/>
              </a:rPr>
              <a:t>Г</a:t>
            </a:r>
            <a:r>
              <a:rPr lang="ru-RU" sz="9600" b="1" dirty="0" smtClean="0">
                <a:solidFill>
                  <a:schemeClr val="bg1"/>
                </a:solidFill>
                <a:cs typeface="Aharoni" panose="02010803020104030203" pitchFamily="2" charset="-79"/>
              </a:rPr>
              <a:t>еолог</a:t>
            </a:r>
            <a:endParaRPr lang="ru-RU" sz="9600" b="1" dirty="0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758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5" y="783585"/>
            <a:ext cx="8827008" cy="59253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141" y="-149076"/>
            <a:ext cx="8854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пещера</a:t>
            </a:r>
            <a:endParaRPr lang="ru-RU" sz="54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7939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9" y="910170"/>
            <a:ext cx="8602826" cy="57128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622" y="0"/>
            <a:ext cx="8854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вулкан</a:t>
            </a:r>
            <a:endParaRPr lang="ru-RU" sz="54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71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6" y="794415"/>
            <a:ext cx="7953461" cy="59620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620" y="-128915"/>
            <a:ext cx="8854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Буровая машина</a:t>
            </a:r>
            <a:endParaRPr lang="ru-RU" sz="54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347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1" y="746610"/>
            <a:ext cx="7916171" cy="60180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620" y="-121298"/>
            <a:ext cx="8840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Молоток, карта, компас</a:t>
            </a:r>
            <a:endParaRPr lang="ru-RU" sz="54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3181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1" y="1024048"/>
            <a:ext cx="7843740" cy="562508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15074"/>
              </p:ext>
            </p:extLst>
          </p:nvPr>
        </p:nvGraphicFramePr>
        <p:xfrm>
          <a:off x="102638" y="184020"/>
          <a:ext cx="8892072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92072"/>
              </a:tblGrid>
              <a:tr h="702387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cs typeface="Aharoni" panose="02010803020104030203" pitchFamily="2" charset="-79"/>
                        </a:rPr>
                        <a:t>На машине</a:t>
                      </a:r>
                      <a:endParaRPr lang="ru-RU" sz="5400" b="1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62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1" y="1098420"/>
            <a:ext cx="8322906" cy="554860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124511"/>
              </p:ext>
            </p:extLst>
          </p:nvPr>
        </p:nvGraphicFramePr>
        <p:xfrm>
          <a:off x="102638" y="184020"/>
          <a:ext cx="8892072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92072"/>
              </a:tblGrid>
              <a:tr h="702387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cs typeface="Aharoni" panose="02010803020104030203" pitchFamily="2" charset="-79"/>
                        </a:rPr>
                        <a:t>На вездеходе</a:t>
                      </a:r>
                      <a:endParaRPr lang="ru-RU" sz="5400" b="1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04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7" y="821094"/>
            <a:ext cx="7837714" cy="587828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71932"/>
              </p:ext>
            </p:extLst>
          </p:nvPr>
        </p:nvGraphicFramePr>
        <p:xfrm>
          <a:off x="130628" y="0"/>
          <a:ext cx="8864081" cy="1098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64081"/>
              </a:tblGrid>
              <a:tr h="109842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cs typeface="Aharoni" panose="02010803020104030203" pitchFamily="2" charset="-79"/>
                        </a:rPr>
                        <a:t>На лодке</a:t>
                      </a:r>
                      <a:r>
                        <a:rPr lang="ru-RU" sz="5400" b="1" baseline="0" dirty="0" smtClean="0">
                          <a:cs typeface="Aharoni" panose="02010803020104030203" pitchFamily="2" charset="-79"/>
                        </a:rPr>
                        <a:t> по реке</a:t>
                      </a:r>
                      <a:endParaRPr lang="ru-RU" sz="5400" b="1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08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3" y="1019731"/>
            <a:ext cx="8933089" cy="503272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787243"/>
              </p:ext>
            </p:extLst>
          </p:nvPr>
        </p:nvGraphicFramePr>
        <p:xfrm>
          <a:off x="102638" y="184020"/>
          <a:ext cx="8892072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92072"/>
              </a:tblGrid>
              <a:tr h="702387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cs typeface="Aharoni" panose="02010803020104030203" pitchFamily="2" charset="-79"/>
                        </a:rPr>
                        <a:t>пешком</a:t>
                      </a:r>
                      <a:endParaRPr lang="ru-RU" sz="5400" b="1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62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3" y="914400"/>
            <a:ext cx="8001000" cy="578094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774545"/>
              </p:ext>
            </p:extLst>
          </p:nvPr>
        </p:nvGraphicFramePr>
        <p:xfrm>
          <a:off x="121298" y="0"/>
          <a:ext cx="8854751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54751"/>
              </a:tblGrid>
              <a:tr h="702387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cs typeface="Aharoni" panose="02010803020104030203" pitchFamily="2" charset="-79"/>
                        </a:rPr>
                        <a:t>пешком</a:t>
                      </a:r>
                      <a:endParaRPr lang="ru-RU" sz="5400" b="1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1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9" y="1178244"/>
            <a:ext cx="8332860" cy="555795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043022"/>
              </p:ext>
            </p:extLst>
          </p:nvPr>
        </p:nvGraphicFramePr>
        <p:xfrm>
          <a:off x="102638" y="184020"/>
          <a:ext cx="8892072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92072"/>
              </a:tblGrid>
              <a:tr h="702387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cs typeface="Aharoni" panose="02010803020104030203" pitchFamily="2" charset="-79"/>
                        </a:rPr>
                        <a:t>карьер</a:t>
                      </a:r>
                      <a:endParaRPr lang="ru-RU" sz="5400" b="1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13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" y="1695862"/>
            <a:ext cx="8994710" cy="439429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20205"/>
              </p:ext>
            </p:extLst>
          </p:nvPr>
        </p:nvGraphicFramePr>
        <p:xfrm>
          <a:off x="102638" y="184020"/>
          <a:ext cx="8892072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92072"/>
              </a:tblGrid>
              <a:tr h="702387">
                <a:tc>
                  <a:txBody>
                    <a:bodyPr/>
                    <a:lstStyle/>
                    <a:p>
                      <a:pPr algn="ctr"/>
                      <a:r>
                        <a:rPr lang="ru-RU" sz="5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haroni" panose="02010803020104030203" pitchFamily="2" charset="-79"/>
                        </a:rPr>
                        <a:t>кимберлитовые трубки</a:t>
                      </a:r>
                      <a:endParaRPr lang="ru-RU" sz="5400" b="1" i="0" dirty="0">
                        <a:cs typeface="Aharoni" panose="02010803020104030203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55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7" y="819926"/>
            <a:ext cx="7963679" cy="59727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622" y="0"/>
            <a:ext cx="8854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haroni" panose="02010803020104030203" pitchFamily="2" charset="-79"/>
              </a:rPr>
              <a:t>пещера</a:t>
            </a:r>
            <a:endParaRPr lang="ru-RU" sz="54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8351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24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Александровна</dc:creator>
  <cp:lastModifiedBy>ПОЛЬЗОВАТЕЛЬ</cp:lastModifiedBy>
  <cp:revision>5</cp:revision>
  <dcterms:created xsi:type="dcterms:W3CDTF">2018-05-03T14:52:58Z</dcterms:created>
  <dcterms:modified xsi:type="dcterms:W3CDTF">2018-05-03T15:29:45Z</dcterms:modified>
</cp:coreProperties>
</file>