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9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-243408"/>
            <a:ext cx="6388224" cy="1584176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День Земли</a:t>
            </a:r>
            <a:endParaRPr lang="ru-RU" sz="72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444" y="44624"/>
            <a:ext cx="7935144" cy="165618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День Земли подчеркивает, что бережное отношение к нашей планете </a:t>
            </a:r>
            <a:r>
              <a:rPr lang="ru-RU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– дело всех людей на </a:t>
            </a:r>
            <a:r>
              <a:rPr lang="ru-RU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Земле</a:t>
            </a:r>
            <a:endParaRPr lang="ru-RU" sz="36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9394" name="Picture 2" descr="https://ds02.infourok.ru/uploads/ex/085d/0000f2bc-4501bfa8/hello_html_m2daa27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24" y="1916832"/>
            <a:ext cx="7776864" cy="4654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24644"/>
            <a:ext cx="4896544" cy="61206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 – наш дом! Разве не заслуживает она нашей любви, смелости,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щедрости,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тобы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уберечь ее от разрушения, истощения и гибели. Наша планета серьезно больна: люди рубят леса, загрязняют реки, озера, травят пестицидами почву, выбрасывают мусор в неположенном месте, т.е. всем этим убивают кормилицу Землю.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418" name="Picture 2" descr="http://mkrf.ru/upload/iblock/79c/79cdcf4b9d6aac2a4d64286f518d44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7800" y="3861048"/>
            <a:ext cx="3750663" cy="2574908"/>
          </a:xfrm>
          <a:prstGeom prst="rect">
            <a:avLst/>
          </a:prstGeom>
          <a:noFill/>
        </p:spPr>
      </p:pic>
      <p:pic>
        <p:nvPicPr>
          <p:cNvPr id="60420" name="Picture 4" descr="http://flaglerlive.com/wp-content/uploads/ocean-pollu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548680"/>
            <a:ext cx="3786589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42" name="Picture 2" descr="http://www.wigo.pl/media/greenpeace_Stan_jakosci_wod_zanieczyszczenia_w_polskich_rzekach_trucizna_w_wodzie_wigo_gasiorowski_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10731" cy="2736304"/>
          </a:xfrm>
          <a:prstGeom prst="rect">
            <a:avLst/>
          </a:prstGeom>
          <a:noFill/>
        </p:spPr>
      </p:pic>
      <p:pic>
        <p:nvPicPr>
          <p:cNvPr id="61444" name="Picture 4" descr="http://placepic.ru/uploads/posts/2010-07/1279522946_placepic.ru_reki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0"/>
            <a:ext cx="4513415" cy="3284984"/>
          </a:xfrm>
          <a:prstGeom prst="rect">
            <a:avLst/>
          </a:prstGeom>
          <a:noFill/>
        </p:spPr>
      </p:pic>
      <p:pic>
        <p:nvPicPr>
          <p:cNvPr id="61446" name="Picture 6" descr="http://banana.by/uploads/posts/2010-03/1267726119_450417-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36912"/>
            <a:ext cx="4257285" cy="2880320"/>
          </a:xfrm>
          <a:prstGeom prst="rect">
            <a:avLst/>
          </a:prstGeom>
          <a:noFill/>
        </p:spPr>
      </p:pic>
      <p:pic>
        <p:nvPicPr>
          <p:cNvPr id="61448" name="Picture 8" descr="http://one23.ru/uploads/posts/2014-11/1416427008_6a00d8341bf67c53ef016301707e0b970d-800w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5277" y="2780928"/>
            <a:ext cx="4625195" cy="4077072"/>
          </a:xfrm>
          <a:prstGeom prst="rect">
            <a:avLst/>
          </a:prstGeom>
          <a:noFill/>
        </p:spPr>
      </p:pic>
      <p:pic>
        <p:nvPicPr>
          <p:cNvPr id="61450" name="Picture 10" descr="http://texcentrik.ru/wp-content/uploads/2015/10/diagnostika-turbin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5085184"/>
            <a:ext cx="3960440" cy="1772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31235"/>
            <a:ext cx="6120680" cy="66967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планета Земля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щедра и богата: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Горы, леса и поля –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наш родимый, ребята!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будем беречь планету -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другой на свете нету.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Развеем над нею тучи и дым,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обиду ее никому не дадим.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Беречь будем птиц, насекомых, зверей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этого станем мы только добрей.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Украсим всю Землю садами, цветами.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Такая планета нужна нам с вами.</a:t>
            </a:r>
          </a:p>
          <a:p>
            <a:endParaRPr lang="ru-RU" dirty="0"/>
          </a:p>
        </p:txBody>
      </p:sp>
      <p:pic>
        <p:nvPicPr>
          <p:cNvPr id="62466" name="Picture 2" descr="http://proxy11.media.online.ua/uol/r3-91eadc1b38/5355fc18637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60648"/>
            <a:ext cx="3384219" cy="2448272"/>
          </a:xfrm>
          <a:prstGeom prst="rect">
            <a:avLst/>
          </a:prstGeom>
          <a:noFill/>
        </p:spPr>
      </p:pic>
      <p:pic>
        <p:nvPicPr>
          <p:cNvPr id="62468" name="Picture 4" descr="http://cs620117.vk.me/v620117617/9138/SUxW53ijcI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924944"/>
            <a:ext cx="2520280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80920" cy="100811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 свою планету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3448"/>
            <a:ext cx="4690864" cy="6069288"/>
          </a:xfrm>
        </p:spPr>
        <p:txBody>
          <a:bodyPr>
            <a:noAutofit/>
          </a:bodyPr>
          <a:lstStyle/>
          <a:p>
            <a:pPr>
              <a:buClr>
                <a:srgbClr val="002060"/>
              </a:buClr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21 марта 1994 года был объявлен Всемирным Днем Земли – это праздник чистой Воды, Земли и Воздуха. Этот праздник призван объединять людей планеты в деле защиты окружающей среды. Это день напоминания о страшных экологических катастрофах, день, когда каждый человек может задуматься над тем, что он может сделать в решении экологических проблем, поборов равнодушие в себе.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226" name="Picture 2" descr="https://im0-tub-ru.yandex.net/i?id=e57ca4e644d172d266c3ac4dae0fb179&amp;n=33&amp;h=215&amp;w=2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708920"/>
            <a:ext cx="3672408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91264" cy="6141296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Изначально День Земли празднуется во многих странах в день весеннего равноденствия, чтобы отметить момент, когда начинается весна.</a:t>
            </a:r>
          </a:p>
          <a:p>
            <a:pPr>
              <a:buClr>
                <a:srgbClr val="002060"/>
              </a:buClr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ООН празднует День Земли обычно 21 марта: 26 февраля 1971г. У. Тан Генеральный секретарь ООН, подписал специальную прокламацию, посвященную этому событию: Пусть будут лишь мирные и радостные Дни Земли для нашего прекрасного космического корабля- планета Земля, летящей и вращающейся посреди холодного космоса со своим столь уязвимым грузом жизни…»</a:t>
            </a:r>
          </a:p>
          <a:p>
            <a:pPr>
              <a:buClr>
                <a:srgbClr val="002060"/>
              </a:buClr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Генеральный секретарь ООН У. Тан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5602" name="AutoShape 2" descr="http://mudakobama.ru/photos/den-zemli-dlya-detey-prezentatsiya-2620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16" name="Picture 16" descr="http://www.quotidiano.net/polopoly_fs/1.878251.1429684385!/httpImage/image.jpg_gen/derivatives/wide_680/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013176"/>
            <a:ext cx="3168352" cy="1770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152" y="11663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История праздника</a:t>
            </a:r>
            <a:endParaRPr lang="ru-RU" sz="60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3250" name="Picture 2" descr="http://forumsmile.ru/u/2/0/7/2071804d4205c870dda651538786a76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12776"/>
            <a:ext cx="5760640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Версия первая</a:t>
            </a:r>
            <a:endParaRPr lang="ru-RU" sz="48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147248" cy="5616624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002060"/>
              </a:buClr>
            </a:pP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первой версии основателем этой даты является Джон Стерлинг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Мортон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в 40-х годах ХІХ века переехал со своей семьей в штат Небраска. На новом месте они увидели бескрайние прерии с одинокими деревьями, которые должны пойти на строительство домов и дрова.</a:t>
            </a:r>
          </a:p>
          <a:p>
            <a:pPr>
              <a:buClr>
                <a:srgbClr val="002060"/>
              </a:buClr>
            </a:pPr>
            <a:r>
              <a:rPr lang="ru-RU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Мортон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его жена сразу занялись посадкой деревьев, и развернули по этому поводу целую кампанию.</a:t>
            </a:r>
          </a:p>
          <a:p>
            <a:pPr>
              <a:buClr>
                <a:srgbClr val="002060"/>
              </a:buClr>
            </a:pP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1872 инициативный американец предложил назначить день, который бы граждане штата посвятили озеленению. Этот день назвали Днем Дерева. В течение первого Дня Дерева жители штата высадили около 1 млн. деревьев.</a:t>
            </a:r>
          </a:p>
          <a:p>
            <a:pPr>
              <a:buClr>
                <a:srgbClr val="002060"/>
              </a:buClr>
            </a:pP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1970 г. по инициативе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Гейлорда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Нельсона, сенатора от штата Висконсин День Дерева получил новое название -День Земли. 20 млн. человек приняли участие в проведении первого Дня Земли, призывая власти к решению экологических проблем. С тех пор каждый год 22 апреля население всего мира отмечает праздник. По традиции в этот день все желающие принимают участие в благоустройстве и озеленении своих улиц и дворов.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Версия вторая</a:t>
            </a:r>
            <a:endParaRPr lang="ru-RU" sz="48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5554960" cy="4896544"/>
          </a:xfrm>
        </p:spPr>
        <p:txBody>
          <a:bodyPr>
            <a:normAutofit fontScale="92500"/>
          </a:bodyPr>
          <a:lstStyle/>
          <a:p>
            <a:pPr>
              <a:buClr>
                <a:srgbClr val="002060"/>
              </a:buClr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версия связана с именем другого американца - Пола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Уинера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22 апреля 1969г. убедил своих сограждан бросить все дела и немедленно начать ликвидацию последствий разлива нефти, который случился в штате Санта-Барбара. От разлива пострадали многие морские животные и птицы. Это трагическое событие произвело на американцев сильное впечатление. Они решили хотя бы раз в году напоминать людям об отношениях с окружающей средой.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276" name="Picture 4" descr="https://arhivurokov.ru/multiurok/7/3/0/7305265a5d906bb2f81caa287b5552f8d39ec1c5/sieriia-informlistov-dien-ziemli_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268760"/>
            <a:ext cx="2748814" cy="2609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0"/>
            <a:ext cx="8147248" cy="414908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9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День Земли в России</a:t>
            </a:r>
          </a:p>
          <a:p>
            <a:pPr>
              <a:buClr>
                <a:srgbClr val="002060"/>
              </a:buClr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до недавнего времени проходили лишь единичные мероприятия, организованные энтузиастами и приуроченные ко Дню Земли.</a:t>
            </a:r>
          </a:p>
          <a:p>
            <a:pPr>
              <a:buClr>
                <a:srgbClr val="002060"/>
              </a:buClr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стране официальной эта дата считается только с 1998 года. Этот день считается также днем общественных организаций, которые проводят различные просветительские акции, сажают деревья, призывают решать экологические проблемы, связанные с ядерной энергией и радиоактивными отходами.</a:t>
            </a:r>
          </a:p>
          <a:p>
            <a:pPr>
              <a:buClr>
                <a:srgbClr val="002060"/>
              </a:buClr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1990г. праздник стал международным, в акции участвовали 200 млн. человек из 141 страны.</a:t>
            </a:r>
          </a:p>
          <a:p>
            <a:endParaRPr lang="ru-RU" dirty="0"/>
          </a:p>
        </p:txBody>
      </p:sp>
      <p:pic>
        <p:nvPicPr>
          <p:cNvPr id="56322" name="Picture 2" descr="http://xn--80ait6d.xn--p1ai/wp-content/uploads/2016/03/vsemirnyj-den-zemli-v-2016-godu-kakogo-chis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137113"/>
            <a:ext cx="5328592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5040560" cy="6408712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Земли в разных странах по традиции звучит Колокол Мира, призывая людей Земли ощутить всепланетарную общность и приложить усилия к защите мира на планете и сохранению красоты нашего общего дома. Колокол Мира - символ спокойствия, мирной жизни и дружбы, вечного братства и солидарности народов. И в то же время – это призыв к действию во имя сохранения мира и жизни на Земле, сохранения Человека и Культуры.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346" name="Picture 2" descr="http://mtdata.ru/u5/photo0C9D/20877808105-0/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12776"/>
            <a:ext cx="3600400" cy="53553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8219256" cy="6285312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акция «Колокол Мира в День Земли» проводится с 1998 года по инициативе летчика-космонавта СССР, Героя Советского Союза А. Н. Берегового</a:t>
            </a:r>
          </a:p>
          <a:p>
            <a:pPr>
              <a:buClr>
                <a:srgbClr val="002060"/>
              </a:buClr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минуты, пока звонит Колокол Мира, людям стоит задуматься, как сохранить планету и улучшить жизнь существ, населяющих ее.</a:t>
            </a:r>
          </a:p>
          <a:p>
            <a:endParaRPr lang="ru-RU" dirty="0"/>
          </a:p>
        </p:txBody>
      </p:sp>
      <p:pic>
        <p:nvPicPr>
          <p:cNvPr id="58370" name="Picture 2" descr="http://kp.md/share/i/12/8274659/wr-720.sh-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996952"/>
            <a:ext cx="6048672" cy="3670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1">
      <a:dk1>
        <a:srgbClr val="00B050"/>
      </a:dk1>
      <a:lt1>
        <a:srgbClr val="92D050"/>
      </a:lt1>
      <a:dk2>
        <a:srgbClr val="F4E7ED"/>
      </a:dk2>
      <a:lt2>
        <a:srgbClr val="F1D7E0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82</TotalTime>
  <Words>722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Century Schoolbook</vt:lpstr>
      <vt:lpstr>Monotype Corsiva</vt:lpstr>
      <vt:lpstr>Times New Roman</vt:lpstr>
      <vt:lpstr>Wingdings</vt:lpstr>
      <vt:lpstr>Wingdings 2</vt:lpstr>
      <vt:lpstr>Эркер</vt:lpstr>
      <vt:lpstr>День Земли</vt:lpstr>
      <vt:lpstr>Презентация PowerPoint</vt:lpstr>
      <vt:lpstr>Презентация PowerPoint</vt:lpstr>
      <vt:lpstr>История праздника</vt:lpstr>
      <vt:lpstr>Версия первая</vt:lpstr>
      <vt:lpstr>Версия вторая</vt:lpstr>
      <vt:lpstr>Презентация PowerPoint</vt:lpstr>
      <vt:lpstr>Презентация PowerPoint</vt:lpstr>
      <vt:lpstr>Презентация PowerPoint</vt:lpstr>
      <vt:lpstr>День Земли подчеркивает, что бережное отношение к нашей планете – дело всех людей на Земле</vt:lpstr>
      <vt:lpstr>Земля – наш дом! Разве не заслуживает она нашей любви, смелости, щедрости, чтобы уберечь ее от разрушения, истощения и гибели. Наша планета серьезно больна: люди рубят леса, загрязняют реки, озера, травят пестицидами почву, выбрасывают мусор в неположенном месте, т.е. всем этим убивают кормилицу Землю.</vt:lpstr>
      <vt:lpstr>Презентация PowerPoint</vt:lpstr>
      <vt:lpstr>Презентация PowerPoint</vt:lpstr>
      <vt:lpstr>Сохрани свою планету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Земли</dc:title>
  <dc:creator>Ирина Александровна</dc:creator>
  <cp:lastModifiedBy>ПОЛЬЗОВАТЕЛЬ</cp:lastModifiedBy>
  <cp:revision>27</cp:revision>
  <dcterms:created xsi:type="dcterms:W3CDTF">2017-04-18T13:59:50Z</dcterms:created>
  <dcterms:modified xsi:type="dcterms:W3CDTF">2018-05-04T15:30:52Z</dcterms:modified>
</cp:coreProperties>
</file>